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9" r:id="rId4"/>
    <p:sldId id="257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9052-4801-43D8-AF8E-72EC762FD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3ABE5-D129-4FCF-AEBA-C5B4CD0E2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7F0FD-8EB1-444B-83C4-2E9B4AA4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361EC-43AD-44BE-A6B6-4666DD53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8C37A-A0E4-4CD1-996D-17494E80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9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A264-AD2C-4DEC-94A6-9169C99D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792E4-D678-419D-B546-7331C6805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D30C8-E2B0-406D-8415-33234038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57C4-C370-465C-B2C9-92E0B8B1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0B751-8083-4BDC-8F77-6B4F1DCA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6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6CC07-46D1-40EE-B8AB-D3E07CCB39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3D7CC-F63B-4784-976E-C6B52AF2D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27673-DFDF-4B2D-BE9B-E9B83C3E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3ED1D-5377-4973-9872-F164EA5FA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661D2-11DC-47FE-B39F-A90855E2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8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A90D-51A8-4EAD-81BA-6B6A8880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0B81-13A5-4300-9B93-D9C83D2D3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2F0E4-0C86-40DE-BE64-FDFD10BF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738E2-0F25-4DC9-B717-896ABA83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F98FC-0903-4CCB-B4A9-15FAE351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2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DAD4-7AD1-41AF-A2FE-3EB4C888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8A9EF-9155-46E5-993B-C4B439171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50C-60E8-4C86-B5FF-842C5EB0F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56F51-F5CD-4570-A902-499FAFE3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C357E-1E0C-4B48-A2F4-A71F0C2E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9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169E-4346-4936-9A4B-E4F8A359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8A94-97A2-4046-A197-DBB4B262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0D447-CF1E-4520-900B-0E59F9248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95D19-B157-4315-BB7F-3EEDA393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CF94B-29E4-45E1-9C4A-5FAA8A86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B31E7-A6A8-432B-8F2A-302366DD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1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D73D-7E58-45E8-A816-FBC9C050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03F23-C4DE-4CBD-8226-DBA1A3ED0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D7F91-7856-4D3D-84C7-DD6F558DA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6459F-1E61-40C9-85FC-E4E5C9DE8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934D76-42A7-42F2-BB89-D31E272EC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D047F-EF18-4CF5-BC55-E8D2CCD3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DAD1-24DF-42E8-8A18-D70E1ED6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C4AC7-6BD1-419E-990D-8109DC55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76C3-55AE-47BC-8D15-1EA6E42C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88AB4-EEF7-43BA-96D5-8059177D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B91C4-80D9-4FF2-8846-3F06225A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5958C-98CF-404F-A3CE-B7495F96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8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A6E0D-D837-489F-9C64-105F6A47A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222E2-DB41-4376-A8EE-E0194B0F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A0457-A699-4F86-B19A-BA38200E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1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F135-BD28-4301-BE8F-8F325547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D1C93-1A3D-4A62-A0D3-97AA6ECC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A78CB-BB3D-475B-833B-EDE89FF8B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C1D7B-6421-4FE8-B41C-BC84F1D4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D98C9-844E-4138-9928-3B1A3C3D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DE320-4E8D-477B-89D9-1E072076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1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64DB2-D8B8-4FE4-BD0E-3040E245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5D35AB-4972-4A9F-9DB9-8A9A4D636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981C-F1E5-4FBE-AB20-1AF85CD73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2EE4-11A7-4B0D-9F51-7F47F537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9AAD0-0D4C-4277-9525-02EA3065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D9D03-A7AD-479F-843C-C43C8D43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1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961A9-6679-4C53-A58F-A1ED3CA8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890F7-A0B3-45D8-8CCC-603610C39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9560-73A5-464D-8A2F-A3D9F63D3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22A2B-087F-4A0A-85C2-54593E67554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997BF-4D28-4F15-A864-920433A85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3610A-2B92-4649-B176-2BB16844D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122C0-1925-4B63-B0BD-65718778E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sbworld.com/characters/win-percentage/" TargetMode="External"/><Relationship Id="rId2" Type="http://schemas.openxmlformats.org/officeDocument/2006/relationships/hyperlink" Target="https://kuroganehamm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673911-1A14-47AE-B9FC-3B697AAE3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B3B57-F368-49FB-BF56-D6542CB53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" y="5093208"/>
            <a:ext cx="7549896" cy="1261872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Smash Brothers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5209-B2CE-4FC3-89C1-2D1D3CFCD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0" y="5093208"/>
            <a:ext cx="2971800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C000"/>
                </a:solidFill>
              </a:rPr>
              <a:t>Cody Donner</a:t>
            </a:r>
          </a:p>
          <a:p>
            <a:pPr algn="l"/>
            <a:r>
              <a:rPr lang="en-US" sz="2000">
                <a:solidFill>
                  <a:srgbClr val="FFC000"/>
                </a:solidFill>
              </a:rPr>
              <a:t>David Lee</a:t>
            </a:r>
          </a:p>
          <a:p>
            <a:pPr algn="l"/>
            <a:r>
              <a:rPr lang="en-US" sz="2000">
                <a:solidFill>
                  <a:srgbClr val="FFC000"/>
                </a:solidFill>
              </a:rPr>
              <a:t>Kathlyn Huynh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6C6C3-C813-4371-A53E-15613DA10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5" r="2136"/>
          <a:stretch/>
        </p:blipFill>
        <p:spPr>
          <a:xfrm>
            <a:off x="2355591" y="225447"/>
            <a:ext cx="7477769" cy="4206240"/>
          </a:xfrm>
          <a:prstGeom prst="rect">
            <a:avLst/>
          </a:prstGeom>
        </p:spPr>
      </p:pic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9392F240-FCCC-4D1B-89FD-0485B2F8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57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598D71-042C-4F71-AAB6-2BC3BF3E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825" y="89803"/>
            <a:ext cx="3199850" cy="2567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58726-477B-4A8D-A531-C4CFEF4B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Fast Fall Speed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06FF1B-314D-47F5-88DF-BEB507FCB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6" y="1864519"/>
            <a:ext cx="5181600" cy="345439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C7F45B-1DC4-4282-BBA1-48D6987B8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025" y="2657473"/>
            <a:ext cx="4562475" cy="371241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correlation between the fast fall speed and win rate is -0.021853247565460806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fast fall speed and win rate is 0.00047756442915731866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fast fall speed and win rate is 0.9023656844301093</a:t>
            </a:r>
          </a:p>
        </p:txBody>
      </p:sp>
    </p:spTree>
    <p:extLst>
      <p:ext uri="{BB962C8B-B14F-4D97-AF65-F5344CB8AC3E}">
        <p14:creationId xmlns:p14="http://schemas.microsoft.com/office/powerpoint/2010/main" val="410752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7D6822-A6D4-4F05-8BD2-2624CC5F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7650"/>
            <a:ext cx="5715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FDB8AA-5014-4131-9966-3ACFCED5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Speed Increase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693D4F-2853-4A79-81BC-4EF2859B24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39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97288C-A528-4A92-B6F6-572D05EE27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correlation between the speed increase and win rate is 0.19453821047691874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speed increase and win rate is 0.03784511533556194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speed increase and win rate is 0.27024954991901556</a:t>
            </a:r>
          </a:p>
        </p:txBody>
      </p:sp>
    </p:spTree>
    <p:extLst>
      <p:ext uri="{BB962C8B-B14F-4D97-AF65-F5344CB8AC3E}">
        <p14:creationId xmlns:p14="http://schemas.microsoft.com/office/powerpoint/2010/main" val="127142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F696-C0F5-49B0-8A3A-47F41EB4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77470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Initial Dash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50EC6A-4CB3-42FC-A1B1-CD16BD9B43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416969"/>
            <a:ext cx="5181600" cy="345439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7AE5BA-ED69-465F-A2DF-5A6AFA5668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correlation between the initial dash and win rate is -0.135900257112974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initial dash and win rate is 0.018468879883372438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initial dash and win rate is 0.4434660593092854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980E9-1F26-4848-9C4C-F81402FA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4" y="391219"/>
            <a:ext cx="2771775" cy="15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4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3B57-29DE-4AF5-BB74-53A3E8ED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Walk Speed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93E39F-2828-407D-85F7-685789140D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39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8FDE45-90E2-44AD-8461-A8331152D4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correlation between the walk speed and win rate is 0.015935423641648974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walk speed and win rate is 0.00025393772663882504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walk speed and win rate is 0.9287253473495998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981E9-09FF-43BD-8C6E-07886DC1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237" y="4938774"/>
            <a:ext cx="1381125" cy="19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8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77A58-932B-4FD9-ADC0-05079FC4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Weight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71B38A-0E6F-4B49-9ACE-9C37DB1941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399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968EB3-EA8A-437D-B762-4A0D358A92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correlation between the weight and win rate is 0.03845189510123973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weight and win rate is 0.001478548236876744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weight and win rate is 0.8290622959731972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86456D-1B8F-4D4A-8813-17D15B1C6C9F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56B990-3FDE-4202-8FCF-ED0A54730A62}"/>
              </a:ext>
            </a:extLst>
          </p:cNvPr>
          <p:cNvSpPr txBox="1">
            <a:spLocks/>
          </p:cNvSpPr>
          <p:nvPr/>
        </p:nvSpPr>
        <p:spPr>
          <a:xfrm>
            <a:off x="838200" y="365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D9A9DD-C70B-491F-A205-4201E3248954}"/>
              </a:ext>
            </a:extLst>
          </p:cNvPr>
          <p:cNvSpPr txBox="1">
            <a:spLocks/>
          </p:cNvSpPr>
          <p:nvPr/>
        </p:nvSpPr>
        <p:spPr>
          <a:xfrm>
            <a:off x="838200" y="365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F569CD-E7CD-493F-A9EB-BCFA5A06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9" y="160335"/>
            <a:ext cx="2295525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9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5B5A-4DD8-43EC-AA66-23E6F410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 of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04E8-4D14-4F88-BD53-250BFA036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Incomplete and/or missing data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Character stats that we needed more time and data to account for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Blast zones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Character moves (ex: reflect and counters)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Special characters (ex: </a:t>
            </a:r>
            <a:r>
              <a:rPr lang="en-US" dirty="0" err="1">
                <a:solidFill>
                  <a:schemeClr val="bg1"/>
                </a:solidFill>
              </a:rPr>
              <a:t>Pokemon</a:t>
            </a:r>
            <a:r>
              <a:rPr lang="en-US" dirty="0">
                <a:solidFill>
                  <a:schemeClr val="bg1"/>
                </a:solidFill>
              </a:rPr>
              <a:t> Trainer)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many times they were used in tournaments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Character specific stats that forced data to be on different stats that were on the API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66AB-8837-4CE1-A95C-0865BEFC7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4" y="212726"/>
            <a:ext cx="2867025" cy="23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5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E636-21C6-45AF-BDA7-C57F2892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F24B3A-BB61-4F96-8E47-BC0113517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Positive Correlation for the Win Rate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3DEEA3-9D32-4D57-A483-2B993DC745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Base Air Acceleration</a:t>
            </a:r>
          </a:p>
          <a:p>
            <a:r>
              <a:rPr lang="en-US" dirty="0">
                <a:solidFill>
                  <a:schemeClr val="bg1"/>
                </a:solidFill>
              </a:rPr>
              <a:t>Additional Acceleration</a:t>
            </a:r>
          </a:p>
          <a:p>
            <a:r>
              <a:rPr lang="en-US" dirty="0">
                <a:solidFill>
                  <a:schemeClr val="bg1"/>
                </a:solidFill>
              </a:rPr>
              <a:t>Max Acceleration</a:t>
            </a:r>
          </a:p>
          <a:p>
            <a:r>
              <a:rPr lang="en-US" dirty="0">
                <a:solidFill>
                  <a:schemeClr val="bg1"/>
                </a:solidFill>
              </a:rPr>
              <a:t>Speed Increase</a:t>
            </a:r>
          </a:p>
          <a:p>
            <a:r>
              <a:rPr lang="en-US" dirty="0">
                <a:solidFill>
                  <a:schemeClr val="bg1"/>
                </a:solidFill>
              </a:rPr>
              <a:t>Walk Speed</a:t>
            </a:r>
          </a:p>
          <a:p>
            <a:r>
              <a:rPr lang="en-US" dirty="0">
                <a:solidFill>
                  <a:schemeClr val="bg1"/>
                </a:solidFill>
              </a:rPr>
              <a:t>Weight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DF351F-CA3E-449C-A6F5-98275E578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Negative Correlation for the Win Rate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49CB08-7916-48F2-889B-26BA15A2EDB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Max Air Speed</a:t>
            </a:r>
          </a:p>
          <a:p>
            <a:r>
              <a:rPr lang="en-US" dirty="0">
                <a:solidFill>
                  <a:schemeClr val="bg1"/>
                </a:solidFill>
              </a:rPr>
              <a:t>Max Fall Speed</a:t>
            </a:r>
          </a:p>
          <a:p>
            <a:r>
              <a:rPr lang="en-US" dirty="0">
                <a:solidFill>
                  <a:schemeClr val="bg1"/>
                </a:solidFill>
              </a:rPr>
              <a:t>Fast Fall Speed </a:t>
            </a:r>
          </a:p>
          <a:p>
            <a:r>
              <a:rPr lang="en-US" dirty="0">
                <a:solidFill>
                  <a:schemeClr val="bg1"/>
                </a:solidFill>
              </a:rPr>
              <a:t>Initial Dash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441DE1-11F5-43E9-B071-0D4AE494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79096" y="3962399"/>
            <a:ext cx="2945329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2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4161-9C06-45B3-9B4E-2F5E3D5A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159ED-6DDB-4BEE-BBBA-DBA282A0E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https://kuroganehammer.com/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https://ssbworld.com/characters/win-percentage/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1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17BA-4544-473F-9BFB-A2AFE2C2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Analysis: SSBU Character Movement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5237-8610-43FD-9CEB-0898AE52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Character attributes that are accounted for: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Base Air Acceleration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Additional Acceleration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Max Acceleration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Max Air Speed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Max Fall Speed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Fast Fall Speed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Speed Increase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Walk Speed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Initial Dash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Weight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A2B92-07C6-4EA2-94FE-4E505805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23" y="2260602"/>
            <a:ext cx="3916361" cy="391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6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2D78-06D8-44EB-B7A0-093BCAFA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1750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Hypothesis: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CB86-A9C1-4314-90A0-C278D6FD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Does movement based character attribute affect win rate?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higher the maneuverability, the more likely the character is to win.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Unless you just suck at playing the game, then character stats don’t matter.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A6CC2-580B-47F4-9403-1CD3FDC0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3392332"/>
            <a:ext cx="7858125" cy="31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0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841A-3B7A-4A46-AC93-81A7DC64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Base Air Acceleration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4138E-0790-4684-8439-04C7AD1D4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39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73F556-F0A5-4356-BB83-B4C91E59CB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correlation between the minimum air acceleration and win rate is 0.09124695490489977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minimum air acceleration and win rate is 0.008326006779416813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minimum air acceleration and win rate is 0.6077916849475764</a:t>
            </a:r>
          </a:p>
        </p:txBody>
      </p:sp>
    </p:spTree>
    <p:extLst>
      <p:ext uri="{BB962C8B-B14F-4D97-AF65-F5344CB8AC3E}">
        <p14:creationId xmlns:p14="http://schemas.microsoft.com/office/powerpoint/2010/main" val="103443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326A-134C-410A-A621-FE45434F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93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Additional Acceleration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E5389B-5DAD-46EF-83BC-2B4799E16D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2227264"/>
            <a:ext cx="5181600" cy="345439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23C43-C1C7-4AF2-A816-F3895BF26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89139"/>
            <a:ext cx="5181600" cy="4351338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correlation between the air acceleration increase and win rate is 0.189563811173329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air acceleration increase and win rate is 0.03593443850655753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air acceleration increase and win rate is 0.2829274131626914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DBB14-EDD2-4F6C-83E2-425FAB54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277659"/>
            <a:ext cx="2362200" cy="23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3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7360-2241-4EA8-AD88-70AD5168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Max Acceleration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668BA2-ABB6-4E38-8C57-B1D5FCC506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39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60214-EEDA-4837-B2BE-267CE507F0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correlation between the max air acceleration and win rate is 0.21871485563970847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max air acceleration and win rate is 0.047836188077498516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max air acceleration and win rate is 0.21396889855098386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A54E65-EB9F-477D-9493-762BFBF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1" y="224630"/>
            <a:ext cx="3638550" cy="16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4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700C68-A565-46D1-A133-89D9574D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4354513"/>
            <a:ext cx="2295525" cy="2295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59B3E-8C04-4443-AFED-869804AA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Max Air Speed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EC2687-E00F-4162-A4CB-FEE438AFBC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1701800"/>
            <a:ext cx="5181600" cy="345439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EEF5C9-D6CB-4148-BC27-18C1F7890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6975" y="442912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correlation between the max air speed and win rate is -0.035012962316060464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max air speed and win rate is 0.0012259075301458702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max air speed and win rate is 0.8441542171073813</a:t>
            </a:r>
          </a:p>
        </p:txBody>
      </p:sp>
    </p:spTree>
    <p:extLst>
      <p:ext uri="{BB962C8B-B14F-4D97-AF65-F5344CB8AC3E}">
        <p14:creationId xmlns:p14="http://schemas.microsoft.com/office/powerpoint/2010/main" val="2556781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076C-14C7-466A-98B8-230AF12D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Max Fall Speed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6583F2-E25A-455B-A23A-F856C75ECB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39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570E0-3113-4C4F-BF88-3BB42DE5D2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correlation between the max fall speed and win rate is -0.021853247565460806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deviation between the max fall speed and win rate is 0.00047756442915731866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 between the max fall speed and win rate is 0.9023656844301093</a:t>
            </a:r>
          </a:p>
        </p:txBody>
      </p:sp>
    </p:spTree>
    <p:extLst>
      <p:ext uri="{BB962C8B-B14F-4D97-AF65-F5344CB8AC3E}">
        <p14:creationId xmlns:p14="http://schemas.microsoft.com/office/powerpoint/2010/main" val="869849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592</Words>
  <Application>Microsoft Office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Smash Brothers API</vt:lpstr>
      <vt:lpstr>Sources</vt:lpstr>
      <vt:lpstr>Analysis: SSBU Character Movement Attributes</vt:lpstr>
      <vt:lpstr>Hypothesis:</vt:lpstr>
      <vt:lpstr>Base Air Acceleration</vt:lpstr>
      <vt:lpstr>Additional Acceleration </vt:lpstr>
      <vt:lpstr>Max Acceleration</vt:lpstr>
      <vt:lpstr>Max Air Speed </vt:lpstr>
      <vt:lpstr>Max Fall Speed </vt:lpstr>
      <vt:lpstr>Fast Fall Speed </vt:lpstr>
      <vt:lpstr>Speed Increase </vt:lpstr>
      <vt:lpstr>Initial Dash </vt:lpstr>
      <vt:lpstr>Walk Speed</vt:lpstr>
      <vt:lpstr>Weight </vt:lpstr>
      <vt:lpstr>Overview of Problems</vt:lpstr>
      <vt:lpstr>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Smash Brothers API</dc:title>
  <dc:creator>Kathlyn Huynh</dc:creator>
  <cp:lastModifiedBy>Kathlyn Huynh</cp:lastModifiedBy>
  <cp:revision>18</cp:revision>
  <dcterms:created xsi:type="dcterms:W3CDTF">2020-01-25T17:55:21Z</dcterms:created>
  <dcterms:modified xsi:type="dcterms:W3CDTF">2020-01-28T01:11:11Z</dcterms:modified>
</cp:coreProperties>
</file>